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1" r:id="rId22"/>
    <p:sldId id="285" r:id="rId23"/>
    <p:sldId id="279" r:id="rId24"/>
    <p:sldId id="278" r:id="rId25"/>
    <p:sldId id="287" r:id="rId26"/>
    <p:sldId id="288" r:id="rId27"/>
    <p:sldId id="277" r:id="rId28"/>
    <p:sldId id="290" r:id="rId29"/>
    <p:sldId id="295" r:id="rId30"/>
    <p:sldId id="298" r:id="rId31"/>
    <p:sldId id="297" r:id="rId32"/>
    <p:sldId id="282" r:id="rId33"/>
    <p:sldId id="283" r:id="rId34"/>
    <p:sldId id="284" r:id="rId35"/>
    <p:sldId id="289" r:id="rId36"/>
    <p:sldId id="291" r:id="rId37"/>
    <p:sldId id="292" r:id="rId38"/>
    <p:sldId id="293" r:id="rId39"/>
    <p:sldId id="294" r:id="rId40"/>
    <p:sldId id="299" r:id="rId41"/>
    <p:sldId id="300" r:id="rId42"/>
    <p:sldId id="329" r:id="rId43"/>
    <p:sldId id="331" r:id="rId44"/>
    <p:sldId id="332" r:id="rId45"/>
    <p:sldId id="333" r:id="rId46"/>
    <p:sldId id="301" r:id="rId47"/>
    <p:sldId id="302" r:id="rId48"/>
    <p:sldId id="305" r:id="rId49"/>
    <p:sldId id="303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04" r:id="rId74"/>
    <p:sldId id="256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440879_32-p-fon-dlya-prezentatsii-pro-professii-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0699" y="2071678"/>
            <a:ext cx="5380259" cy="1314002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Қалдыбекова   Айгүл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Қалдыбекқызының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159" y="838201"/>
            <a:ext cx="5181600" cy="821559"/>
          </a:xfrm>
          <a:prstGeom prst="rect">
            <a:avLst/>
          </a:prstGeom>
          <a:noFill/>
        </p:spPr>
        <p:txBody>
          <a:bodyPr wrap="square" lIns="82095" tIns="41047" rIns="82095" bIns="41047" rtlCol="0">
            <a:spAutoFit/>
          </a:bodyPr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КМҚК “Алтын ұя” ІТ бөбекжай </a:t>
            </a:r>
          </a:p>
          <a:p>
            <a:pPr algn="ctr"/>
            <a:r>
              <a:rPr lang="kk-KZ" sz="2400" dirty="0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бақшасының тәрбиешісі</a:t>
            </a:r>
            <a:endParaRPr lang="ru-RU" sz="2400" dirty="0"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4794" y="4648201"/>
            <a:ext cx="312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портфолиосы</a:t>
            </a:r>
            <a:endParaRPr lang="ru-RU" dirty="0"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ssssss\Pictures\калдыбековна\img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92280" y="830295"/>
            <a:ext cx="4815027" cy="5745237"/>
          </a:xfrm>
          <a:prstGeom prst="rect">
            <a:avLst/>
          </a:prstGeom>
          <a:noFill/>
        </p:spPr>
      </p:pic>
      <p:grpSp>
        <p:nvGrpSpPr>
          <p:cNvPr id="2" name="Группа 12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ssssss\Pictures\калдыбековна\img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36238" y="342090"/>
            <a:ext cx="5136033" cy="6128254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3050" t="13818" r="11350" b="14909"/>
          <a:stretch>
            <a:fillRect/>
          </a:stretch>
        </p:blipFill>
        <p:spPr bwMode="auto">
          <a:xfrm>
            <a:off x="1346603" y="685800"/>
            <a:ext cx="638628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ура апай\Desktop\рисунок 9.jpeg"/>
          <p:cNvPicPr>
            <a:picLocks noChangeAspect="1" noChangeArrowheads="1"/>
          </p:cNvPicPr>
          <p:nvPr/>
        </p:nvPicPr>
        <p:blipFill>
          <a:blip r:embed="rId2" cstate="print"/>
          <a:srcRect l="58580" t="33147" r="8558" b="31822"/>
          <a:stretch>
            <a:fillRect/>
          </a:stretch>
        </p:blipFill>
        <p:spPr bwMode="auto">
          <a:xfrm rot="5400000">
            <a:off x="1974026" y="814734"/>
            <a:ext cx="4748425" cy="5100159"/>
          </a:xfrm>
          <a:prstGeom prst="rect">
            <a:avLst/>
          </a:prstGeom>
          <a:noFill/>
        </p:spPr>
      </p:pic>
      <p:grpSp>
        <p:nvGrpSpPr>
          <p:cNvPr id="2" name="Группа 12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ssssss\Pictures\img062.jpg"/>
          <p:cNvPicPr>
            <a:picLocks noChangeAspect="1" noChangeArrowheads="1"/>
          </p:cNvPicPr>
          <p:nvPr/>
        </p:nvPicPr>
        <p:blipFill>
          <a:blip r:embed="rId2" cstate="print"/>
          <a:srcRect r="5604" b="3243"/>
          <a:stretch>
            <a:fillRect/>
          </a:stretch>
        </p:blipFill>
        <p:spPr bwMode="auto">
          <a:xfrm rot="16200000">
            <a:off x="2364744" y="459091"/>
            <a:ext cx="4804735" cy="6324951"/>
          </a:xfrm>
          <a:prstGeom prst="rect">
            <a:avLst/>
          </a:prstGeom>
          <a:noFill/>
        </p:spPr>
      </p:pic>
      <p:grpSp>
        <p:nvGrpSpPr>
          <p:cNvPr id="2" name="Группа 1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6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ssssss\Pictures\калдыбековна\img052.jpg"/>
          <p:cNvPicPr>
            <a:picLocks noChangeAspect="1" noChangeArrowheads="1"/>
          </p:cNvPicPr>
          <p:nvPr/>
        </p:nvPicPr>
        <p:blipFill>
          <a:blip r:embed="rId2" cstate="print"/>
          <a:srcRect l="3392" b="50566"/>
          <a:stretch>
            <a:fillRect/>
          </a:stretch>
        </p:blipFill>
        <p:spPr bwMode="auto">
          <a:xfrm rot="10800000">
            <a:off x="1500164" y="1428736"/>
            <a:ext cx="6572295" cy="4210064"/>
          </a:xfrm>
          <a:prstGeom prst="rect">
            <a:avLst/>
          </a:prstGeom>
          <a:noFill/>
        </p:spPr>
      </p:pic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acer\AppData\Local\Temp\Rar$DR00.336\WhatsApp Image 2021-11-29 at 01.19.11 (1)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 rot="16200000">
            <a:off x="2208018" y="592433"/>
            <a:ext cx="4856980" cy="5805714"/>
          </a:xfrm>
          <a:prstGeom prst="rect">
            <a:avLst/>
          </a:prstGeom>
          <a:noFill/>
        </p:spPr>
      </p:pic>
      <p:grpSp>
        <p:nvGrpSpPr>
          <p:cNvPr id="2" name="Группа 6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3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4" name="Picture 5" descr="C:\Users\acer\AppData\Local\Temp\Rar$DR00.336\WhatsApp Image 2021-11-29 at 01.19.11 (1)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 rot="16200000">
            <a:off x="1962527" y="109119"/>
            <a:ext cx="5147509" cy="6786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sssss\Pictures\img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8886" y="449490"/>
            <a:ext cx="4648200" cy="6340020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3" name="Picture 9" descr="C:\Users\acer\AppData\Local\Temp\Rar$DR00.336\WhatsApp Image 2021-11-29 at 01.19.11.jpe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 rot="16200000">
            <a:off x="1937106" y="312205"/>
            <a:ext cx="4947249" cy="5999238"/>
          </a:xfrm>
          <a:prstGeom prst="rect">
            <a:avLst/>
          </a:prstGeom>
          <a:noFill/>
        </p:spPr>
      </p:pic>
      <p:grpSp>
        <p:nvGrpSpPr>
          <p:cNvPr id="2" name="Группа 9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6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sssss\Pictures\калдыбековна\img051.jpg"/>
          <p:cNvPicPr>
            <a:picLocks noChangeAspect="1" noChangeArrowheads="1"/>
          </p:cNvPicPr>
          <p:nvPr/>
        </p:nvPicPr>
        <p:blipFill>
          <a:blip r:embed="rId2" cstate="print"/>
          <a:srcRect l="7454" t="1859" r="10852" b="59449"/>
          <a:stretch>
            <a:fillRect/>
          </a:stretch>
        </p:blipFill>
        <p:spPr bwMode="auto">
          <a:xfrm rot="10800000">
            <a:off x="1540126" y="1371601"/>
            <a:ext cx="6257270" cy="4648199"/>
          </a:xfrm>
          <a:prstGeom prst="rect">
            <a:avLst/>
          </a:prstGeom>
          <a:noFill/>
        </p:spPr>
      </p:pic>
      <p:grpSp>
        <p:nvGrpSpPr>
          <p:cNvPr id="3" name="Группа 1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Строгие красивые фоны для презентаций (48 фото) » Развлечения, позитив и  интересные штуки - КРОТ.ИНФО"/>
          <p:cNvSpPr>
            <a:spLocks noChangeAspect="1" noChangeArrowheads="1"/>
          </p:cNvSpPr>
          <p:nvPr/>
        </p:nvSpPr>
        <p:spPr bwMode="auto">
          <a:xfrm>
            <a:off x="135776" y="-134878"/>
            <a:ext cx="266007" cy="284578"/>
          </a:xfrm>
          <a:prstGeom prst="rect">
            <a:avLst/>
          </a:prstGeom>
          <a:noFill/>
        </p:spPr>
        <p:txBody>
          <a:bodyPr vert="horz" wrap="square" lIns="82095" tIns="41047" rIns="82095" bIns="4104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Строгие красивые фоны для презентаций (48 фото) » Развлечения, позитив и  интересные штуки - КРОТ.ИНФО"/>
          <p:cNvSpPr>
            <a:spLocks noChangeAspect="1" noChangeArrowheads="1"/>
          </p:cNvSpPr>
          <p:nvPr/>
        </p:nvSpPr>
        <p:spPr bwMode="auto">
          <a:xfrm>
            <a:off x="135776" y="-134878"/>
            <a:ext cx="266007" cy="284578"/>
          </a:xfrm>
          <a:prstGeom prst="rect">
            <a:avLst/>
          </a:prstGeom>
          <a:noFill/>
        </p:spPr>
        <p:txBody>
          <a:bodyPr vert="horz" wrap="square" lIns="82095" tIns="41047" rIns="82095" bIns="4104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Строгие красивые фоны для презентаций (48 фото) » Развлечения, позитив и  интересные штуки - КРОТ.ИНФО"/>
          <p:cNvSpPr>
            <a:spLocks noChangeAspect="1" noChangeArrowheads="1"/>
          </p:cNvSpPr>
          <p:nvPr/>
        </p:nvSpPr>
        <p:spPr bwMode="auto">
          <a:xfrm>
            <a:off x="135776" y="-134878"/>
            <a:ext cx="266007" cy="284578"/>
          </a:xfrm>
          <a:prstGeom prst="rect">
            <a:avLst/>
          </a:prstGeom>
          <a:noFill/>
        </p:spPr>
        <p:txBody>
          <a:bodyPr vert="horz" wrap="square" lIns="82095" tIns="41047" rIns="82095" bIns="4104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Строгие красивые фоны для презентаций (48 фото) » Развлечения, позитив и  интересные штуки - КРОТ.ИНФО"/>
          <p:cNvSpPr>
            <a:spLocks noChangeAspect="1" noChangeArrowheads="1"/>
          </p:cNvSpPr>
          <p:nvPr/>
        </p:nvSpPr>
        <p:spPr bwMode="auto">
          <a:xfrm>
            <a:off x="135776" y="-134878"/>
            <a:ext cx="266007" cy="284578"/>
          </a:xfrm>
          <a:prstGeom prst="rect">
            <a:avLst/>
          </a:prstGeom>
          <a:noFill/>
        </p:spPr>
        <p:txBody>
          <a:bodyPr vert="horz" wrap="square" lIns="82095" tIns="41047" rIns="82095" bIns="4104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3505202"/>
            <a:ext cx="4374446" cy="1067781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Қалдыбекова   Айгүл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Қалдыбекқызының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590802"/>
            <a:ext cx="5181600" cy="821559"/>
          </a:xfrm>
          <a:prstGeom prst="rect">
            <a:avLst/>
          </a:prstGeom>
          <a:noFill/>
        </p:spPr>
        <p:txBody>
          <a:bodyPr wrap="square" lIns="82095" tIns="41047" rIns="82095" bIns="41047" rtlCol="0">
            <a:spAutoFit/>
          </a:bodyPr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КМҚК “Алтын ұя” ІТ бөбекжай </a:t>
            </a:r>
          </a:p>
          <a:p>
            <a:pPr algn="ctr"/>
            <a:r>
              <a:rPr lang="kk-KZ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бақшасының тәрбиешісі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PC\Desktop\7c9ec70e94faa98375f47d04a6276718.png"/>
          <p:cNvPicPr>
            <a:picLocks noChangeAspect="1" noChangeArrowheads="1"/>
          </p:cNvPicPr>
          <p:nvPr/>
        </p:nvPicPr>
        <p:blipFill>
          <a:blip r:embed="rId2" cstate="print"/>
          <a:srcRect l="4687" t="47046" r="7812" b="41304"/>
          <a:stretch>
            <a:fillRect/>
          </a:stretch>
        </p:blipFill>
        <p:spPr bwMode="auto">
          <a:xfrm rot="5400000">
            <a:off x="-1828801" y="4419599"/>
            <a:ext cx="4267201" cy="609600"/>
          </a:xfrm>
          <a:prstGeom prst="rect">
            <a:avLst/>
          </a:prstGeom>
          <a:noFill/>
        </p:spPr>
      </p:pic>
      <p:sp>
        <p:nvSpPr>
          <p:cNvPr id="15" name="Равнобедренный треугольник 14"/>
          <p:cNvSpPr/>
          <p:nvPr/>
        </p:nvSpPr>
        <p:spPr>
          <a:xfrm flipV="1">
            <a:off x="0" y="0"/>
            <a:ext cx="4114800" cy="1219200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flipV="1">
            <a:off x="0" y="0"/>
            <a:ext cx="5334000" cy="1905000"/>
          </a:xfrm>
          <a:prstGeom prst="triangle">
            <a:avLst>
              <a:gd name="adj" fmla="val 19912"/>
            </a:avLst>
          </a:prstGeom>
          <a:solidFill>
            <a:srgbClr val="E6D7C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flipV="1">
            <a:off x="228600" y="0"/>
            <a:ext cx="4724400" cy="1676400"/>
          </a:xfrm>
          <a:prstGeom prst="triangle">
            <a:avLst>
              <a:gd name="adj" fmla="val 196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 flipV="1">
            <a:off x="6248400" y="5638800"/>
            <a:ext cx="2895600" cy="1219200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 flipV="1">
            <a:off x="3810000" y="4953000"/>
            <a:ext cx="5334000" cy="1905000"/>
          </a:xfrm>
          <a:prstGeom prst="triangle">
            <a:avLst>
              <a:gd name="adj" fmla="val 19640"/>
            </a:avLst>
          </a:prstGeom>
          <a:solidFill>
            <a:srgbClr val="E6D7C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0800000" flipV="1">
            <a:off x="4267200" y="5181600"/>
            <a:ext cx="4724400" cy="1676400"/>
          </a:xfrm>
          <a:prstGeom prst="triangle">
            <a:avLst>
              <a:gd name="adj" fmla="val 19640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095" tIns="41047" rIns="82095" bIns="41047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05000" y="4724402"/>
            <a:ext cx="312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портфолиосы</a:t>
            </a:r>
            <a:endParaRPr lang="ru-RU" dirty="0"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" name="Picture 2" descr="C:\Users\UserPC\Desktop\7c9ec70e94faa98375f47d04a6276718.png"/>
          <p:cNvPicPr>
            <a:picLocks noChangeAspect="1" noChangeArrowheads="1"/>
          </p:cNvPicPr>
          <p:nvPr/>
        </p:nvPicPr>
        <p:blipFill>
          <a:blip r:embed="rId2" cstate="print"/>
          <a:srcRect l="7812" t="47046" r="7812" b="41304"/>
          <a:stretch>
            <a:fillRect/>
          </a:stretch>
        </p:blipFill>
        <p:spPr bwMode="auto">
          <a:xfrm rot="5400000">
            <a:off x="6781802" y="1752601"/>
            <a:ext cx="4114799" cy="609600"/>
          </a:xfrm>
          <a:prstGeom prst="rect">
            <a:avLst/>
          </a:prstGeom>
          <a:noFill/>
        </p:spPr>
      </p:pic>
      <p:pic>
        <p:nvPicPr>
          <p:cNvPr id="35841" name="Picture 1" descr="C:\Users\acer\Downloads\WhatsApp Image 2021-11-28 at 23.19.50.jpeg"/>
          <p:cNvPicPr>
            <a:picLocks noChangeAspect="1" noChangeArrowheads="1"/>
          </p:cNvPicPr>
          <p:nvPr/>
        </p:nvPicPr>
        <p:blipFill>
          <a:blip r:embed="rId3" cstate="print"/>
          <a:srcRect t="26667" b="26667"/>
          <a:stretch>
            <a:fillRect/>
          </a:stretch>
        </p:blipFill>
        <p:spPr bwMode="auto">
          <a:xfrm>
            <a:off x="5668635" y="914400"/>
            <a:ext cx="2677886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643042" y="2514601"/>
            <a:ext cx="7080787" cy="698449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жетістіктері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Admin\Desktop\АЙГУЛ\20220922_085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603" y="914400"/>
            <a:ext cx="6579810" cy="4934858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-1" y="0"/>
            <a:ext cx="9144001" cy="6857998"/>
            <a:chOff x="0" y="1"/>
            <a:chExt cx="9144001" cy="685799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6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0" name="Picture 5" descr="C:\Users\Admin\Downloads\WhatsApp Image 2023-03-28 at 12.52.43.jpeg"/>
          <p:cNvPicPr>
            <a:picLocks noChangeAspect="1" noChangeArrowheads="1"/>
          </p:cNvPicPr>
          <p:nvPr/>
        </p:nvPicPr>
        <p:blipFill>
          <a:blip r:embed="rId3"/>
          <a:srcRect l="51395" t="57745" r="21466" b="12770"/>
          <a:stretch>
            <a:fillRect/>
          </a:stretch>
        </p:blipFill>
        <p:spPr bwMode="auto">
          <a:xfrm>
            <a:off x="1857356" y="1285860"/>
            <a:ext cx="557216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Admin\Downloads\WhatsApp Image 2023-03-28 at 12.31.3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571480"/>
            <a:ext cx="3980392" cy="547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2050" name="Picture 2" descr="C:\Users\Admin\Downloads\WhatsApp Image 2023-03-28 at 12.31.3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14356"/>
            <a:ext cx="4084846" cy="5619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cer\AppData\Local\Temp\Rar$DR00.336\WhatsApp Image 2021-11-29 at 01.14.54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72254" y="685801"/>
            <a:ext cx="4000010" cy="5500657"/>
          </a:xfrm>
          <a:prstGeom prst="rect">
            <a:avLst/>
          </a:prstGeom>
          <a:noFill/>
        </p:spPr>
      </p:pic>
      <p:grpSp>
        <p:nvGrpSpPr>
          <p:cNvPr id="2" name="Группа 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acer\AppData\Local\Temp\Rar$DR00.336\WhatsApp Image 2021-11-29 at 01.19.11 (2)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557128" y="609600"/>
            <a:ext cx="4086574" cy="5791200"/>
          </a:xfrm>
          <a:prstGeom prst="rect">
            <a:avLst/>
          </a:prstGeom>
          <a:noFill/>
        </p:spPr>
      </p:pic>
      <p:grpSp>
        <p:nvGrpSpPr>
          <p:cNvPr id="2" name="Группа 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Admin\Downloads\WhatsApp Image 2023-03-28 at 12.31.3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857232"/>
            <a:ext cx="3643338" cy="5012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cer\AppData\Local\Temp\Rar$DR00.336\WhatsApp Image 2021-11-29 at 01.19.11 (3)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 rot="16200000">
            <a:off x="2431391" y="550893"/>
            <a:ext cx="4926299" cy="5805714"/>
          </a:xfrm>
          <a:prstGeom prst="rect">
            <a:avLst/>
          </a:prstGeom>
          <a:noFill/>
        </p:spPr>
      </p:pic>
      <p:grpSp>
        <p:nvGrpSpPr>
          <p:cNvPr id="2" name="Группа 7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4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cer\Downloads\WhatsApp Image 2021-11-29 at 00.59.16.jpe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273444" y="591516"/>
            <a:ext cx="4648201" cy="5598770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2572254" y="796262"/>
            <a:ext cx="4526924" cy="575338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Портфолио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мазмұны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1683" y="1447801"/>
            <a:ext cx="56531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 туралы мәлімет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 құжаттары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Өмірбаян, түйіндеме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Біліктілікті арттыру курстары, сертификаттар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 жетістіктері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Авторлық әдістемелік құрал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БАҚ-на жарық көрген мақалалары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Жұмыс материалдары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Шәкірт жетістіктері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kk-K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 галерея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sssss\Pictures\img088.jpg"/>
          <p:cNvPicPr>
            <a:picLocks noChangeAspect="1" noChangeArrowheads="1"/>
          </p:cNvPicPr>
          <p:nvPr/>
        </p:nvPicPr>
        <p:blipFill>
          <a:blip r:embed="rId2" cstate="print"/>
          <a:srcRect t="1560" r="1564" b="5530"/>
          <a:stretch>
            <a:fillRect/>
          </a:stretch>
        </p:blipFill>
        <p:spPr bwMode="auto">
          <a:xfrm rot="10800000">
            <a:off x="895048" y="914400"/>
            <a:ext cx="3487190" cy="5181600"/>
          </a:xfrm>
          <a:prstGeom prst="rect">
            <a:avLst/>
          </a:prstGeom>
          <a:noFill/>
        </p:spPr>
      </p:pic>
      <p:pic>
        <p:nvPicPr>
          <p:cNvPr id="3" name="Picture 2" descr="C:\Users\Лаура апай\Pictures\2020-12-03 айгул\айгул 001.jpg"/>
          <p:cNvPicPr>
            <a:picLocks noChangeAspect="1" noChangeArrowheads="1"/>
          </p:cNvPicPr>
          <p:nvPr/>
        </p:nvPicPr>
        <p:blipFill>
          <a:blip r:embed="rId3" cstate="print"/>
          <a:srcRect l="52838" t="26724" r="13349" b="22908"/>
          <a:stretch>
            <a:fillRect/>
          </a:stretch>
        </p:blipFill>
        <p:spPr bwMode="auto">
          <a:xfrm rot="5400000">
            <a:off x="5200146" y="1300238"/>
            <a:ext cx="2743200" cy="4257524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sssss\Pictures\img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07746" y="533400"/>
            <a:ext cx="3741460" cy="5660328"/>
          </a:xfrm>
          <a:prstGeom prst="rect">
            <a:avLst/>
          </a:prstGeom>
          <a:noFill/>
        </p:spPr>
      </p:pic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sssss\Pictures\img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76476" y="-24"/>
            <a:ext cx="4876801" cy="6858048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sssss\Pictures\img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52910" y="926692"/>
            <a:ext cx="4335325" cy="5225142"/>
          </a:xfrm>
          <a:prstGeom prst="rect">
            <a:avLst/>
          </a:prstGeom>
          <a:noFill/>
        </p:spPr>
      </p:pic>
      <p:pic>
        <p:nvPicPr>
          <p:cNvPr id="15" name="Picture 1" descr="C:\Users\Лаура апай\Pictures\2020-12-03 айгул2\айгул2 001.jpg"/>
          <p:cNvPicPr>
            <a:picLocks noChangeAspect="1" noChangeArrowheads="1"/>
          </p:cNvPicPr>
          <p:nvPr/>
        </p:nvPicPr>
        <p:blipFill>
          <a:blip r:embed="rId3" cstate="print">
            <a:lum bright="30000" contrast="20000"/>
          </a:blip>
          <a:srcRect l="50831" t="5662" r="9040" b="50573"/>
          <a:stretch>
            <a:fillRect/>
          </a:stretch>
        </p:blipFill>
        <p:spPr bwMode="auto">
          <a:xfrm rot="5400000">
            <a:off x="5814836" y="1694291"/>
            <a:ext cx="2674962" cy="309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sssss\Pictures\img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048" y="685801"/>
            <a:ext cx="3604783" cy="5453555"/>
          </a:xfrm>
          <a:prstGeom prst="rect">
            <a:avLst/>
          </a:prstGeom>
          <a:noFill/>
        </p:spPr>
      </p:pic>
      <p:pic>
        <p:nvPicPr>
          <p:cNvPr id="3" name="Picture 7" descr="C:\Users\Лаура апай\Downloads\WhatsApp Image 2020-12-03 at 15.57.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048" y="1828800"/>
            <a:ext cx="3493002" cy="3200400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3050" t="17600" r="12550" b="12000"/>
          <a:stretch>
            <a:fillRect/>
          </a:stretch>
        </p:blipFill>
        <p:spPr bwMode="auto">
          <a:xfrm>
            <a:off x="1217587" y="2819400"/>
            <a:ext cx="399949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5850" t="12800" r="55750" b="18400"/>
          <a:stretch>
            <a:fillRect/>
          </a:stretch>
        </p:blipFill>
        <p:spPr bwMode="auto">
          <a:xfrm>
            <a:off x="5604127" y="685800"/>
            <a:ext cx="206425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85801" y="533400"/>
          <a:ext cx="4205599" cy="2975424"/>
        </p:xfrm>
        <a:graphic>
          <a:graphicData uri="http://schemas.openxmlformats.org/presentationml/2006/ole">
            <p:oleObj spid="_x0000_s1026" name="PDF" r:id="rId3" imgW="0" imgH="0" progId="FoxitReader.Document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038601" y="3051627"/>
          <a:ext cx="4538662" cy="3211063"/>
        </p:xfrm>
        <a:graphic>
          <a:graphicData uri="http://schemas.openxmlformats.org/presentationml/2006/ole">
            <p:oleObj spid="_x0000_s1027" name="PDF" r:id="rId4" imgW="0" imgH="0" progId="FoxitReader.Document">
              <p:embed/>
            </p:oleObj>
          </a:graphicData>
        </a:graphic>
      </p:graphicFrame>
      <p:grpSp>
        <p:nvGrpSpPr>
          <p:cNvPr id="2" name="Группа 12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C:\Users\acer\Pictures\Айгул\76e44dac-24ea-469c-955f-9ed2a0a05191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 rot="16200000">
            <a:off x="4916767" y="2474633"/>
            <a:ext cx="3352800" cy="4042332"/>
          </a:xfrm>
          <a:prstGeom prst="rect">
            <a:avLst/>
          </a:prstGeom>
          <a:noFill/>
        </p:spPr>
      </p:pic>
      <p:pic>
        <p:nvPicPr>
          <p:cNvPr id="84994" name="Picture 2" descr="C:\Users\acer\Pictures\Айгул\da29dfb5-028d-41ae-aca4-32c20b2816d5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 rot="16200000">
            <a:off x="1186458" y="694431"/>
            <a:ext cx="3293052" cy="4004887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acer\AppData\Local\Temp\Rar$DR00.336\WhatsApp Image 2021-11-29 at 01.19.11 (4).jpe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16200000">
            <a:off x="2095177" y="500059"/>
            <a:ext cx="4824631" cy="5805714"/>
          </a:xfrm>
          <a:prstGeom prst="rect">
            <a:avLst/>
          </a:prstGeom>
          <a:noFill/>
        </p:spPr>
      </p:pic>
      <p:grpSp>
        <p:nvGrpSpPr>
          <p:cNvPr id="2" name="Группа 8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blob:https://web.whatsapp.com/9a757d84-1ab7-4d75-8a01-4808c93f46e4"/>
          <p:cNvSpPr>
            <a:spLocks noChangeAspect="1" noChangeArrowheads="1"/>
          </p:cNvSpPr>
          <p:nvPr/>
        </p:nvSpPr>
        <p:spPr bwMode="auto">
          <a:xfrm>
            <a:off x="131704" y="-136525"/>
            <a:ext cx="25131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acer\Pictures\Айгул\a56f1ff4-7fc3-49bb-b0f4-70c963d2f39a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 rot="16200000">
            <a:off x="1019998" y="302819"/>
            <a:ext cx="3505200" cy="4271163"/>
          </a:xfrm>
          <a:prstGeom prst="rect">
            <a:avLst/>
          </a:prstGeom>
          <a:noFill/>
        </p:spPr>
      </p:pic>
      <p:pic>
        <p:nvPicPr>
          <p:cNvPr id="4100" name="Picture 4" descr="C:\Users\acer\Pictures\Айгул\9a757d84-1ab7-4d75-8a01-4808c93f46e4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 rot="16200000">
            <a:off x="4803725" y="2382460"/>
            <a:ext cx="3527979" cy="4249460"/>
          </a:xfrm>
          <a:prstGeom prst="rect">
            <a:avLst/>
          </a:prstGeom>
          <a:noFill/>
        </p:spPr>
      </p:pic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214414" y="2590800"/>
            <a:ext cx="7690221" cy="760004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  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құжаттары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16650" t="16000" r="8950" b="18400"/>
          <a:stretch>
            <a:fillRect/>
          </a:stretch>
        </p:blipFill>
        <p:spPr bwMode="auto">
          <a:xfrm>
            <a:off x="1217587" y="694403"/>
            <a:ext cx="6837841" cy="534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0650" t="12800" r="12550" b="15200"/>
          <a:stretch>
            <a:fillRect/>
          </a:stretch>
        </p:blipFill>
        <p:spPr bwMode="auto">
          <a:xfrm>
            <a:off x="701524" y="2895600"/>
            <a:ext cx="41285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13050" t="19200" r="18550" b="13600"/>
          <a:stretch>
            <a:fillRect/>
          </a:stretch>
        </p:blipFill>
        <p:spPr bwMode="auto">
          <a:xfrm>
            <a:off x="4830032" y="457200"/>
            <a:ext cx="367695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5400000">
            <a:off x="3992495" y="63039"/>
            <a:ext cx="3726465" cy="52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400000">
            <a:off x="1703825" y="1784893"/>
            <a:ext cx="3726465" cy="52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400000">
            <a:off x="4589294" y="482766"/>
            <a:ext cx="3143256" cy="44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5400000">
            <a:off x="1702584" y="1978592"/>
            <a:ext cx="3534008" cy="508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51520" y="402164"/>
            <a:ext cx="2833068" cy="4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663560" y="1917075"/>
            <a:ext cx="3777424" cy="539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2" name="Picture 3" descr="C:\Users\щ\Desktop\Жанар апайй\IMG_20211201194506_8794978655358787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603" y="304801"/>
            <a:ext cx="3047958" cy="5088541"/>
          </a:xfrm>
          <a:prstGeom prst="rect">
            <a:avLst/>
          </a:prstGeom>
          <a:noFill/>
        </p:spPr>
      </p:pic>
      <p:pic>
        <p:nvPicPr>
          <p:cNvPr id="13" name="Picture 2" descr="C:\Users\щ\Desktop\Жанар апайй\IMG_20211201194534_2775348892998146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93282" y="1540998"/>
            <a:ext cx="4258412" cy="5138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C:\Users\acer\AppData\Local\Temp\Rar$DR00.892\WhatsApp Image 2021-11-29 at 01.48.09.jpe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16200000">
            <a:off x="2443134" y="550841"/>
            <a:ext cx="4773796" cy="5805714"/>
          </a:xfrm>
          <a:prstGeom prst="rect">
            <a:avLst/>
          </a:prstGeom>
          <a:noFill/>
        </p:spPr>
      </p:pic>
      <p:grpSp>
        <p:nvGrpSpPr>
          <p:cNvPr id="2" name="Группа 19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6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2056191" y="2743201"/>
            <a:ext cx="6465467" cy="698449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Шәкірт  жетістіктері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cer\AppData\Local\Temp\Rar$DR00.020\IMG_20211209222720_8940175892814841013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185206" y="685800"/>
            <a:ext cx="3999492" cy="5486400"/>
          </a:xfrm>
          <a:prstGeom prst="rect">
            <a:avLst/>
          </a:prstGeom>
          <a:noFill/>
        </p:spPr>
      </p:pic>
      <p:grpSp>
        <p:nvGrpSpPr>
          <p:cNvPr id="2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10" name="Picture 2" descr="C:\Users\Admin\Downloads\WhatsApp Image 2023-03-28 at 13.23.3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500042"/>
            <a:ext cx="4329116" cy="5772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3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1346603" y="1676401"/>
            <a:ext cx="3249394" cy="1067781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Педагогтың</a:t>
            </a:r>
            <a:endParaRPr lang="ru-RU" sz="32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төлқұжаты</a:t>
            </a:r>
            <a:endParaRPr lang="ru-RU" sz="32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182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Лаура апай\Pictures\2020-12-03 айгул бала\айгул бала 001.jpg"/>
          <p:cNvPicPr>
            <a:picLocks noChangeAspect="1" noChangeArrowheads="1"/>
          </p:cNvPicPr>
          <p:nvPr/>
        </p:nvPicPr>
        <p:blipFill>
          <a:blip r:embed="rId2" cstate="print"/>
          <a:srcRect l="15071" t="10966" r="17887" b="54978"/>
          <a:stretch>
            <a:fillRect/>
          </a:stretch>
        </p:blipFill>
        <p:spPr bwMode="auto">
          <a:xfrm rot="16200000">
            <a:off x="146074" y="1704500"/>
            <a:ext cx="5432934" cy="3547937"/>
          </a:xfrm>
          <a:prstGeom prst="rect">
            <a:avLst/>
          </a:prstGeom>
          <a:noFill/>
        </p:spPr>
      </p:pic>
      <p:pic>
        <p:nvPicPr>
          <p:cNvPr id="3" name="Picture 2" descr="C:\Users\Лаура апай\Pictures\2020-12-03 айгул бала\айгул бала 001.jpg"/>
          <p:cNvPicPr>
            <a:picLocks noChangeAspect="1" noChangeArrowheads="1"/>
          </p:cNvPicPr>
          <p:nvPr/>
        </p:nvPicPr>
        <p:blipFill>
          <a:blip r:embed="rId3" cstate="print"/>
          <a:srcRect l="15071" t="48361" r="17887" b="2893"/>
          <a:stretch>
            <a:fillRect/>
          </a:stretch>
        </p:blipFill>
        <p:spPr bwMode="auto">
          <a:xfrm rot="16200000">
            <a:off x="4824212" y="1549920"/>
            <a:ext cx="3735096" cy="3491370"/>
          </a:xfrm>
          <a:prstGeom prst="rect">
            <a:avLst/>
          </a:prstGeom>
          <a:noFill/>
        </p:spPr>
      </p:pic>
      <p:grpSp>
        <p:nvGrpSpPr>
          <p:cNvPr id="2" name="Группа 12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Лаура апай\Pictures\2020-12-03 айгул ба\айгул ба 001.jpg"/>
          <p:cNvPicPr>
            <a:picLocks noChangeAspect="1" noChangeArrowheads="1"/>
          </p:cNvPicPr>
          <p:nvPr/>
        </p:nvPicPr>
        <p:blipFill>
          <a:blip r:embed="rId2" cstate="print"/>
          <a:srcRect l="50000" t="25293" r="9592" b="35309"/>
          <a:stretch>
            <a:fillRect/>
          </a:stretch>
        </p:blipFill>
        <p:spPr bwMode="auto">
          <a:xfrm rot="16200000">
            <a:off x="1217005" y="1102458"/>
            <a:ext cx="4038602" cy="442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Лаура апай\Pictures\2020-12-03 айгул ба\айгул ба 00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12347" t="33306" r="58265" b="37980"/>
          <a:stretch>
            <a:fillRect/>
          </a:stretch>
        </p:blipFill>
        <p:spPr bwMode="auto">
          <a:xfrm rot="16200000">
            <a:off x="5877393" y="3536735"/>
            <a:ext cx="2134341" cy="2680872"/>
          </a:xfrm>
          <a:prstGeom prst="rect">
            <a:avLst/>
          </a:prstGeom>
          <a:noFill/>
        </p:spPr>
      </p:pic>
      <p:pic>
        <p:nvPicPr>
          <p:cNvPr id="4" name="Picture 2" descr="C:\Users\Лаура апай\Pictures\2020-12-03 айгул ба\айгул ба 00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8674" t="7263" r="52755" b="72036"/>
          <a:stretch>
            <a:fillRect/>
          </a:stretch>
        </p:blipFill>
        <p:spPr bwMode="auto">
          <a:xfrm rot="16200000">
            <a:off x="5363353" y="1272500"/>
            <a:ext cx="2801321" cy="1932722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ура апай\Desktop\1fef7a9c-f272-4cf9-aa3f-f247864a78c5.jpg"/>
          <p:cNvPicPr>
            <a:picLocks noChangeAspect="1" noChangeArrowheads="1"/>
          </p:cNvPicPr>
          <p:nvPr/>
        </p:nvPicPr>
        <p:blipFill>
          <a:blip r:embed="rId2" cstate="print"/>
          <a:srcRect l="3900" t="18311" r="3812" b="42871"/>
          <a:stretch>
            <a:fillRect/>
          </a:stretch>
        </p:blipFill>
        <p:spPr bwMode="auto">
          <a:xfrm>
            <a:off x="5029201" y="1828800"/>
            <a:ext cx="3054949" cy="2439648"/>
          </a:xfrm>
          <a:prstGeom prst="rect">
            <a:avLst/>
          </a:prstGeom>
          <a:noFill/>
        </p:spPr>
      </p:pic>
      <p:pic>
        <p:nvPicPr>
          <p:cNvPr id="2051" name="Picture 3" descr="C:\Users\Лаура апай\Desktop\ed90964f-28bd-4057-94ec-30cfe3e0cfbb.jpg"/>
          <p:cNvPicPr>
            <a:picLocks noChangeAspect="1" noChangeArrowheads="1"/>
          </p:cNvPicPr>
          <p:nvPr/>
        </p:nvPicPr>
        <p:blipFill>
          <a:blip r:embed="rId3" cstate="print"/>
          <a:srcRect l="4861" t="2466" r="3577" b="23314"/>
          <a:stretch>
            <a:fillRect/>
          </a:stretch>
        </p:blipFill>
        <p:spPr bwMode="auto">
          <a:xfrm>
            <a:off x="1066801" y="838202"/>
            <a:ext cx="3634215" cy="5602641"/>
          </a:xfrm>
          <a:prstGeom prst="rect">
            <a:avLst/>
          </a:prstGeom>
          <a:noFill/>
        </p:spPr>
      </p:pic>
      <p:grpSp>
        <p:nvGrpSpPr>
          <p:cNvPr id="2" name="Группа 12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64514" name="Picture 2" descr="C:\Users\щ\Downloads\WhatsApp Image 2022-09-21 at 21.06.41.jpeg"/>
          <p:cNvPicPr>
            <a:picLocks noChangeAspect="1" noChangeArrowheads="1"/>
          </p:cNvPicPr>
          <p:nvPr/>
        </p:nvPicPr>
        <p:blipFill>
          <a:blip r:embed="rId3" cstate="print"/>
          <a:srcRect t="2778" b="23611"/>
          <a:stretch>
            <a:fillRect/>
          </a:stretch>
        </p:blipFill>
        <p:spPr bwMode="auto">
          <a:xfrm rot="16200000">
            <a:off x="2360890" y="-123271"/>
            <a:ext cx="5067300" cy="6837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AppData\Local\Temp\Rar$DR00.336\WhatsApp Image 2021-11-29 at 01.13.15 (1).jpe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636508" y="762001"/>
            <a:ext cx="3174134" cy="5249225"/>
          </a:xfrm>
          <a:prstGeom prst="rect">
            <a:avLst/>
          </a:prstGeom>
          <a:noFill/>
        </p:spPr>
      </p:pic>
      <p:pic>
        <p:nvPicPr>
          <p:cNvPr id="3" name="Picture 3" descr="C:\Users\acer\AppData\Local\Temp\Rar$DR00.336\WhatsApp Image 2021-11-29 at 01.13.15.jpe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088572" y="762001"/>
            <a:ext cx="3189107" cy="5249225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крытая книга скачать бесплатно - Обложка книги образование инфографики -  Векторные кни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048" y="1219200"/>
            <a:ext cx="2136674" cy="19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3080" y="2743201"/>
            <a:ext cx="7490886" cy="3776214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Баспасөз ақпарат құралдарына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жарияланған мақалалар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kk-K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Авторлық әдістемелік нұсқаулық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695204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sssss\Pictures\img064.jpg"/>
          <p:cNvPicPr>
            <a:picLocks noChangeAspect="1" noChangeArrowheads="1"/>
          </p:cNvPicPr>
          <p:nvPr/>
        </p:nvPicPr>
        <p:blipFill>
          <a:blip r:embed="rId2" cstate="print"/>
          <a:srcRect l="4723" t="1017" r="8438" b="55121"/>
          <a:stretch>
            <a:fillRect/>
          </a:stretch>
        </p:blipFill>
        <p:spPr bwMode="auto">
          <a:xfrm rot="16200000">
            <a:off x="193465" y="2563167"/>
            <a:ext cx="4419600" cy="2950864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l="44107" t="23644" r="36127" b="21669"/>
          <a:stretch>
            <a:fillRect/>
          </a:stretch>
        </p:blipFill>
        <p:spPr bwMode="auto">
          <a:xfrm>
            <a:off x="3733397" y="1828800"/>
            <a:ext cx="2776715" cy="4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ssssss\Pictures\img063.jpg"/>
          <p:cNvPicPr>
            <a:picLocks noChangeAspect="1" noChangeArrowheads="1"/>
          </p:cNvPicPr>
          <p:nvPr/>
        </p:nvPicPr>
        <p:blipFill>
          <a:blip r:embed="rId4" cstate="print"/>
          <a:srcRect l="1825" t="54008" r="4660" b="571"/>
          <a:stretch>
            <a:fillRect/>
          </a:stretch>
        </p:blipFill>
        <p:spPr bwMode="auto">
          <a:xfrm rot="16200000">
            <a:off x="5944874" y="1640858"/>
            <a:ext cx="2781703" cy="178598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733651" y="1066800"/>
            <a:ext cx="483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Авторлық әдістемелік нұсқаулық</a:t>
            </a:r>
            <a:endParaRPr lang="ru-RU" dirty="0"/>
          </a:p>
        </p:txBody>
      </p:sp>
      <p:grpSp>
        <p:nvGrpSpPr>
          <p:cNvPr id="2" name="Группа 1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sssss\Pictures\img070.jpg"/>
          <p:cNvPicPr>
            <a:picLocks noChangeAspect="1" noChangeArrowheads="1"/>
          </p:cNvPicPr>
          <p:nvPr/>
        </p:nvPicPr>
        <p:blipFill>
          <a:blip r:embed="rId2" cstate="print"/>
          <a:srcRect r="3715" b="3911"/>
          <a:stretch>
            <a:fillRect/>
          </a:stretch>
        </p:blipFill>
        <p:spPr bwMode="auto">
          <a:xfrm>
            <a:off x="1604636" y="609600"/>
            <a:ext cx="2119760" cy="3200390"/>
          </a:xfrm>
          <a:prstGeom prst="rect">
            <a:avLst/>
          </a:prstGeom>
          <a:noFill/>
        </p:spPr>
      </p:pic>
      <p:pic>
        <p:nvPicPr>
          <p:cNvPr id="8197" name="Picture 5" descr="C:\Users\ssssss\Pictures\img073.jpg"/>
          <p:cNvPicPr>
            <a:picLocks noChangeAspect="1" noChangeArrowheads="1"/>
          </p:cNvPicPr>
          <p:nvPr/>
        </p:nvPicPr>
        <p:blipFill>
          <a:blip r:embed="rId3" cstate="print"/>
          <a:srcRect l="7593" b="1629"/>
          <a:stretch>
            <a:fillRect/>
          </a:stretch>
        </p:blipFill>
        <p:spPr bwMode="auto">
          <a:xfrm rot="10800000">
            <a:off x="3862413" y="609600"/>
            <a:ext cx="3803099" cy="5882449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sssss\Pictures\img074.jpg"/>
          <p:cNvPicPr>
            <a:picLocks noChangeAspect="1" noChangeArrowheads="1"/>
          </p:cNvPicPr>
          <p:nvPr/>
        </p:nvPicPr>
        <p:blipFill>
          <a:blip r:embed="rId2" cstate="print"/>
          <a:srcRect r="5566"/>
          <a:stretch>
            <a:fillRect/>
          </a:stretch>
        </p:blipFill>
        <p:spPr bwMode="auto">
          <a:xfrm rot="10800000">
            <a:off x="4419600" y="533400"/>
            <a:ext cx="3276600" cy="5249236"/>
          </a:xfrm>
          <a:prstGeom prst="rect">
            <a:avLst/>
          </a:prstGeom>
          <a:noFill/>
        </p:spPr>
      </p:pic>
      <p:pic>
        <p:nvPicPr>
          <p:cNvPr id="9219" name="Picture 3" descr="C:\Users\ssssss\Pictures\img076.jpg"/>
          <p:cNvPicPr>
            <a:picLocks noChangeAspect="1" noChangeArrowheads="1"/>
          </p:cNvPicPr>
          <p:nvPr/>
        </p:nvPicPr>
        <p:blipFill>
          <a:blip r:embed="rId3" cstate="print"/>
          <a:srcRect l="7082" r="5772" b="1685"/>
          <a:stretch>
            <a:fillRect/>
          </a:stretch>
        </p:blipFill>
        <p:spPr bwMode="auto">
          <a:xfrm rot="10800000">
            <a:off x="1371601" y="1295400"/>
            <a:ext cx="3289423" cy="5112970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sssss\Pictures\img06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t="51336"/>
          <a:stretch>
            <a:fillRect/>
          </a:stretch>
        </p:blipFill>
        <p:spPr bwMode="auto">
          <a:xfrm rot="16200000">
            <a:off x="260787" y="3532574"/>
            <a:ext cx="3198336" cy="2057414"/>
          </a:xfrm>
          <a:prstGeom prst="rect">
            <a:avLst/>
          </a:prstGeom>
          <a:noFill/>
        </p:spPr>
      </p:pic>
      <p:pic>
        <p:nvPicPr>
          <p:cNvPr id="7171" name="Picture 3" descr="C:\Users\ssssss\Pictures\img066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t="5915" r="1438"/>
          <a:stretch>
            <a:fillRect/>
          </a:stretch>
        </p:blipFill>
        <p:spPr bwMode="auto">
          <a:xfrm rot="16200000">
            <a:off x="3655616" y="-18936"/>
            <a:ext cx="4429746" cy="5589580"/>
          </a:xfrm>
          <a:prstGeom prst="rect">
            <a:avLst/>
          </a:prstGeom>
          <a:noFill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24200" y="685802"/>
            <a:ext cx="3126540" cy="821559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tang" pitchFamily="18" charset="-127"/>
                <a:ea typeface="Batang" pitchFamily="18" charset="-127"/>
              </a:rPr>
              <a:t>диплом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9154" name="Picture 2" descr="C:\Users\acer\Downloads\WhatsApp Image 2021-11-28 at 23.30.02.jpe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/>
          <a:stretch>
            <a:fillRect/>
          </a:stretch>
        </p:blipFill>
        <p:spPr bwMode="auto">
          <a:xfrm rot="16200000">
            <a:off x="2353586" y="1173789"/>
            <a:ext cx="4501336" cy="5354159"/>
          </a:xfrm>
          <a:prstGeom prst="rect">
            <a:avLst/>
          </a:prstGeom>
          <a:noFill/>
        </p:spPr>
      </p:pic>
      <p:grpSp>
        <p:nvGrpSpPr>
          <p:cNvPr id="2" name="Группа 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C:\Users\acer\AppData\Local\Temp\Rar$DR00.954\WhatsApp Image 2021-11-29 at 01.29.44 (1).jpe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674536" y="685800"/>
            <a:ext cx="3051956" cy="5334000"/>
          </a:xfrm>
          <a:prstGeom prst="rect">
            <a:avLst/>
          </a:prstGeom>
          <a:noFill/>
        </p:spPr>
      </p:pic>
      <p:pic>
        <p:nvPicPr>
          <p:cNvPr id="73730" name="Picture 2" descr="C:\Users\acer\AppData\Local\Temp\Rar$DR00.954\WhatsApp Image 2021-11-29 at 01.29.44 (2).jpe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66032" y="2514600"/>
            <a:ext cx="2219456" cy="3657600"/>
          </a:xfrm>
          <a:prstGeom prst="rect">
            <a:avLst/>
          </a:prstGeom>
          <a:noFill/>
        </p:spPr>
      </p:pic>
      <p:pic>
        <p:nvPicPr>
          <p:cNvPr id="73731" name="Picture 3" descr="C:\Users\acer\AppData\Local\Temp\Rar$DR00.954\WhatsApp Image 2021-11-29 at 01.29.44.jpe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33143" y="685800"/>
            <a:ext cx="2975885" cy="5334000"/>
          </a:xfrm>
          <a:prstGeom prst="rect">
            <a:avLst/>
          </a:prstGeom>
          <a:noFill/>
        </p:spPr>
      </p:pic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cer\AppData\Local\Temp\Rar$DR00.892\WhatsApp Image 2021-11-29 at 01.48.09 (5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44975" y="1430175"/>
            <a:ext cx="4105352" cy="4902603"/>
          </a:xfrm>
          <a:prstGeom prst="rect">
            <a:avLst/>
          </a:prstGeom>
          <a:noFill/>
        </p:spPr>
      </p:pic>
      <p:pic>
        <p:nvPicPr>
          <p:cNvPr id="8" name="Picture 7" descr="C:\Users\acer\AppData\Local\Temp\Rar$DR00.892\WhatsApp Image 2021-11-29 at 01.48.09 (7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556" y="914401"/>
            <a:ext cx="2128762" cy="3543843"/>
          </a:xfrm>
          <a:prstGeom prst="rect">
            <a:avLst/>
          </a:prstGeom>
          <a:noFill/>
        </p:spPr>
      </p:pic>
      <p:grpSp>
        <p:nvGrpSpPr>
          <p:cNvPr id="2" name="Группа 8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5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63493" name="Picture 5" descr="C:\Users\acer\AppData\Local\Temp\Rar$DR00.020\IMG_20211209222806_448850931326455295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282096" y="914400"/>
            <a:ext cx="2871081" cy="4876800"/>
          </a:xfrm>
          <a:prstGeom prst="rect">
            <a:avLst/>
          </a:prstGeom>
          <a:noFill/>
        </p:spPr>
      </p:pic>
      <p:pic>
        <p:nvPicPr>
          <p:cNvPr id="63494" name="Picture 6" descr="C:\Users\acer\AppData\Local\Temp\Rar$DR00.020\IMG_20211209222845_417318004949556369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894540" y="914400"/>
            <a:ext cx="2713809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AppData\Local\Temp\Rar$DR00.892\WhatsApp Image 2021-11-29 at 01.48.09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476" y="609600"/>
            <a:ext cx="3547937" cy="5791200"/>
          </a:xfrm>
          <a:prstGeom prst="rect">
            <a:avLst/>
          </a:prstGeom>
          <a:noFill/>
        </p:spPr>
      </p:pic>
      <p:pic>
        <p:nvPicPr>
          <p:cNvPr id="5" name="Picture 4" descr="C:\Users\acer\AppData\Local\Temp\Rar$DR00.892\WhatsApp Image 2021-11-29 at 01.48.09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175" y="914400"/>
            <a:ext cx="2065080" cy="3429000"/>
          </a:xfrm>
          <a:prstGeom prst="rect">
            <a:avLst/>
          </a:prstGeom>
          <a:noFill/>
        </p:spPr>
      </p:pic>
      <p:grpSp>
        <p:nvGrpSpPr>
          <p:cNvPr id="2" name="Группа 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cer\AppData\Local\Temp\Rar$DR00.892\WhatsApp Image 2021-11-29 at 01.48.09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01058" y="341777"/>
            <a:ext cx="4800600" cy="5793445"/>
          </a:xfrm>
          <a:prstGeom prst="rect">
            <a:avLst/>
          </a:prstGeom>
          <a:noFill/>
        </p:spPr>
      </p:pic>
      <p:grpSp>
        <p:nvGrpSpPr>
          <p:cNvPr id="3" name="Группа 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2765778" y="2590801"/>
            <a:ext cx="4519358" cy="698449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Фото   галерея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Лаура апай\Pictures\2020-12-03 айгул5\айгул5 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3673" t="16026" r="33061" b="49250"/>
          <a:stretch>
            <a:fillRect/>
          </a:stretch>
        </p:blipFill>
        <p:spPr bwMode="auto">
          <a:xfrm rot="16200000">
            <a:off x="1232837" y="2577163"/>
            <a:ext cx="3595714" cy="3013388"/>
          </a:xfrm>
          <a:prstGeom prst="rect">
            <a:avLst/>
          </a:prstGeom>
          <a:noFill/>
        </p:spPr>
      </p:pic>
      <p:pic>
        <p:nvPicPr>
          <p:cNvPr id="3" name="Picture 4" descr="C:\Users\Лаура апай\Pictures\2020-12-03 айгул5\айгул5 00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9081" t="59431" r="16530" b="3174"/>
          <a:stretch>
            <a:fillRect/>
          </a:stretch>
        </p:blipFill>
        <p:spPr bwMode="auto">
          <a:xfrm rot="16200000">
            <a:off x="4175998" y="1996206"/>
            <a:ext cx="4823702" cy="31172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" y="990601"/>
            <a:ext cx="4648200" cy="1006225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/>
            <a:r>
              <a:rPr lang="ru-RU" sz="2000" dirty="0" err="1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Педагогикалық шеберлік</a:t>
            </a:r>
            <a:r>
              <a:rPr lang="ru-RU" sz="200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орталығы</a:t>
            </a:r>
            <a:endParaRPr lang="ru-RU" sz="2000" dirty="0" smtClean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Жаңартылған білім беру мазмұны </a:t>
            </a:r>
          </a:p>
          <a:p>
            <a:pPr algn="ctr"/>
            <a:r>
              <a:rPr lang="kk-KZ" sz="200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бойынша тренерлік дәріс беру кезеңі</a:t>
            </a:r>
            <a:endParaRPr lang="ru-RU" sz="2000" dirty="0">
              <a:ln w="9000" cmpd="sng">
                <a:solidFill>
                  <a:srgbClr val="00206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Лаура апай\Pictures\2020-12-03 айгул бал\айгул бал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55510" t="5928" r="11428" b="57345"/>
          <a:stretch>
            <a:fillRect/>
          </a:stretch>
        </p:blipFill>
        <p:spPr bwMode="auto">
          <a:xfrm rot="16200000">
            <a:off x="1515964" y="617638"/>
            <a:ext cx="2454472" cy="350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Лаура апай\Pictures\2020-12-03 айгул бал\айгул бал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55510" t="50890" r="11428" b="7041"/>
          <a:stretch>
            <a:fillRect/>
          </a:stretch>
        </p:blipFill>
        <p:spPr bwMode="auto">
          <a:xfrm rot="16200000">
            <a:off x="5402917" y="2826686"/>
            <a:ext cx="2134339" cy="349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Лаура апай\Pictures\2020-12-03 айгул бал\айгул бал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6938" t="5928" r="50919" b="57345"/>
          <a:stretch>
            <a:fillRect/>
          </a:stretch>
        </p:blipFill>
        <p:spPr bwMode="auto">
          <a:xfrm rot="16200000">
            <a:off x="1714615" y="3390786"/>
            <a:ext cx="243817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Лаура апай\Pictures\2020-12-03 айгул бал\айгул бал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6020" t="50668" r="50000" b="6595"/>
          <a:stretch>
            <a:fillRect/>
          </a:stretch>
        </p:blipFill>
        <p:spPr bwMode="auto">
          <a:xfrm rot="16200000">
            <a:off x="5096181" y="85420"/>
            <a:ext cx="2193626" cy="354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3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все папку\Downloads\Pictures\2d330bed-6a85-4ecd-8bab-a70cb9dd8e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223" y="1524000"/>
            <a:ext cx="4367838" cy="229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:\все папку\Downloads\Pictures\b8a97dcf-f57b-4ae6-9c6b-2b4244f61a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635" y="4114800"/>
            <a:ext cx="2476882" cy="198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:\все папку\Downloads\Pictures\b5795f5d-46bb-4993-98d7-06d8b3d8e0f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508" y="4114801"/>
            <a:ext cx="2618527" cy="196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17588" y="533400"/>
            <a:ext cx="6543779" cy="1067162"/>
          </a:xfrm>
          <a:prstGeom prst="rect">
            <a:avLst/>
          </a:prstGeom>
        </p:spPr>
        <p:txBody>
          <a:bodyPr lIns="82095" tIns="41047" rIns="82095" bIns="41047">
            <a:no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kk-KZ" sz="25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“Абай – дара, Абай – дана қазақта”</a:t>
            </a:r>
            <a:br>
              <a:rPr lang="kk-KZ" sz="25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kk-KZ" sz="25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ата-анамен жұмыс</a:t>
            </a:r>
            <a:endParaRPr lang="ru-RU" sz="25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PC\Desktop\IMG-20210503-WA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PC\Desktop\IMG-20210503-WA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657600" cy="487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PC\Desktop\IMG-20210503-WA0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2"/>
            <a:ext cx="3340100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5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5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13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51106" t="2688" r="3685" b="47266"/>
          <a:stretch>
            <a:fillRect/>
          </a:stretch>
        </p:blipFill>
        <p:spPr bwMode="auto">
          <a:xfrm>
            <a:off x="5475111" y="762000"/>
            <a:ext cx="1870730" cy="345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 l="7458" b="51473"/>
          <a:stretch>
            <a:fillRect/>
          </a:stretch>
        </p:blipFill>
        <p:spPr bwMode="auto">
          <a:xfrm>
            <a:off x="1282095" y="2133600"/>
            <a:ext cx="4451048" cy="389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261954" y="990600"/>
            <a:ext cx="3449386" cy="575338"/>
          </a:xfrm>
          <a:prstGeom prst="rect">
            <a:avLst/>
          </a:prstGeom>
          <a:noFill/>
        </p:spPr>
        <p:txBody>
          <a:bodyPr wrap="none" lIns="82095" tIns="41047" rIns="82095" bIns="41047">
            <a:spAutoFit/>
          </a:bodyPr>
          <a:lstStyle/>
          <a:p>
            <a:pPr algn="ctr"/>
            <a:r>
              <a:rPr lang="ru-RU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Еңбек кітапшасы</a:t>
            </a:r>
            <a:endParaRPr lang="ru-RU" sz="32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182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89090" name="Picture 2" descr="C:\Users\acer\AppData\Local\Temp\Rar$DI00.052\WhatsApp Image 2021-11-29 at 02.07.29.jpe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66033" y="685801"/>
            <a:ext cx="3805967" cy="3364824"/>
          </a:xfrm>
          <a:prstGeom prst="rect">
            <a:avLst/>
          </a:prstGeom>
          <a:noFill/>
        </p:spPr>
      </p:pic>
      <p:pic>
        <p:nvPicPr>
          <p:cNvPr id="11" name="Picture 2" descr="C:\Users\acer\AppData\Local\Temp\Rar$DI12.063\WhatsApp Image 2021-11-29 at 02.07.31 (1).jpe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72000" y="2667000"/>
            <a:ext cx="3870476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90114" name="Picture 2" descr="C:\Users\acer\AppData\Local\Temp\Rar$DI08.954\WhatsApp Image 2021-11-29 at 02.07.30 (2).jpe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895048" y="1600200"/>
            <a:ext cx="3805968" cy="3371850"/>
          </a:xfrm>
          <a:prstGeom prst="rect">
            <a:avLst/>
          </a:prstGeom>
          <a:noFill/>
        </p:spPr>
      </p:pic>
      <p:pic>
        <p:nvPicPr>
          <p:cNvPr id="90115" name="Picture 3" descr="C:\Users\acer\AppData\Local\Temp\Rar$DI11.087\WhatsApp Image 2021-11-29 at 02.07.3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7080" y="1143000"/>
            <a:ext cx="2580317" cy="2286000"/>
          </a:xfrm>
          <a:prstGeom prst="rect">
            <a:avLst/>
          </a:prstGeom>
          <a:noFill/>
        </p:spPr>
      </p:pic>
      <p:pic>
        <p:nvPicPr>
          <p:cNvPr id="11" name="Picture 3" descr="C:\Users\acer\AppData\Local\Temp\Rar$DI04.517\WhatsApp Image 2021-11-29 at 02.07.30 (1).jpe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217079" y="3810000"/>
            <a:ext cx="2601820" cy="2305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  <p:pic>
        <p:nvPicPr>
          <p:cNvPr id="91139" name="Picture 3" descr="C:\Users\acer\AppData\Local\Temp\Rar$DI20.747\WhatsApp Image 2021-11-29 at 02.07.32.jpeg"/>
          <p:cNvPicPr>
            <a:picLocks noChangeAspect="1" noChangeArrowheads="1"/>
          </p:cNvPicPr>
          <p:nvPr/>
        </p:nvPicPr>
        <p:blipFill>
          <a:blip r:embed="rId3" cstate="print"/>
          <a:srcRect t="12222" b="15556"/>
          <a:stretch>
            <a:fillRect/>
          </a:stretch>
        </p:blipFill>
        <p:spPr bwMode="auto">
          <a:xfrm>
            <a:off x="5281587" y="2438401"/>
            <a:ext cx="3225397" cy="3668889"/>
          </a:xfrm>
          <a:prstGeom prst="rect">
            <a:avLst/>
          </a:prstGeom>
          <a:noFill/>
        </p:spPr>
      </p:pic>
      <p:pic>
        <p:nvPicPr>
          <p:cNvPr id="91140" name="Picture 4" descr="C:\Users\acer\AppData\Local\Temp\Rar$DI23.941\WhatsApp Image 2021-11-29 at 02.07.33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16" y="533400"/>
            <a:ext cx="4451048" cy="39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Прямая соединительная линия 3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8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9" name="Picture 1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0650" t="17600" r="16150" b="13600"/>
          <a:stretch>
            <a:fillRect/>
          </a:stretch>
        </p:blipFill>
        <p:spPr bwMode="auto">
          <a:xfrm>
            <a:off x="3926921" y="838200"/>
            <a:ext cx="41285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501" name="Picture 13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4250" t="25600" r="22750" b="14400"/>
          <a:stretch>
            <a:fillRect/>
          </a:stretch>
        </p:blipFill>
        <p:spPr bwMode="auto">
          <a:xfrm rot="5400000">
            <a:off x="16530" y="1834042"/>
            <a:ext cx="4724400" cy="25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3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4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0127" y="2514601"/>
            <a:ext cx="6246466" cy="1929555"/>
          </a:xfrm>
          <a:prstGeom prst="rect">
            <a:avLst/>
          </a:prstGeom>
          <a:noFill/>
        </p:spPr>
        <p:txBody>
          <a:bodyPr wrap="square" lIns="82095" tIns="41047" rIns="82095" bIns="4104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кәсіби  біліктілікті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курстары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1" y="1"/>
            <a:ext cx="9144001" cy="6857998"/>
            <a:chOff x="0" y="1"/>
            <a:chExt cx="9144001" cy="685799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52400" y="152400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52400" y="304800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2800" y="6704012"/>
              <a:ext cx="56388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810000" y="6551612"/>
              <a:ext cx="5181600" cy="158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4687" t="47046" r="7812" b="41304"/>
            <a:stretch>
              <a:fillRect/>
            </a:stretch>
          </p:blipFill>
          <p:spPr bwMode="auto">
            <a:xfrm rot="5400000">
              <a:off x="-1828801" y="4419599"/>
              <a:ext cx="4267201" cy="609600"/>
            </a:xfrm>
            <a:prstGeom prst="rect">
              <a:avLst/>
            </a:prstGeom>
            <a:noFill/>
          </p:spPr>
        </p:pic>
        <p:pic>
          <p:nvPicPr>
            <p:cNvPr id="21" name="Picture 2" descr="C:\Users\UserPC\Desktop\7c9ec70e94faa98375f47d04a6276718.png"/>
            <p:cNvPicPr>
              <a:picLocks noChangeAspect="1" noChangeArrowheads="1"/>
            </p:cNvPicPr>
            <p:nvPr/>
          </p:nvPicPr>
          <p:blipFill>
            <a:blip r:embed="rId2" cstate="print"/>
            <a:srcRect l="7812" t="47046" r="7812" b="41304"/>
            <a:stretch>
              <a:fillRect/>
            </a:stretch>
          </p:blipFill>
          <p:spPr bwMode="auto">
            <a:xfrm rot="5400000">
              <a:off x="6781801" y="1752601"/>
              <a:ext cx="4114799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116</Words>
  <PresentationFormat>Экран (4:3)</PresentationFormat>
  <Paragraphs>38</Paragraphs>
  <Slides>74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6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14</cp:revision>
  <dcterms:created xsi:type="dcterms:W3CDTF">2023-03-28T07:01:55Z</dcterms:created>
  <dcterms:modified xsi:type="dcterms:W3CDTF">2023-03-29T07:13:46Z</dcterms:modified>
</cp:coreProperties>
</file>